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2930430"/>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25 мамырға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24 </a:t>
            </a:r>
            <a:r>
              <a:rPr lang="ru-RU" altLang="ru-RU" sz="1200" b="1" dirty="0" err="1" smtClean="0">
                <a:solidFill>
                  <a:srgbClr val="000000"/>
                </a:solidFill>
                <a:latin typeface="Times New Roman" pitchFamily="18" charset="0"/>
                <a:cs typeface="Times New Roman"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25 </a:t>
            </a:r>
            <a:r>
              <a:rPr lang="kk-KZ" sz="1200" b="1" dirty="0" smtClean="0">
                <a:latin typeface="Times New Roman" panose="02020603050405020304" pitchFamily="18" charset="0"/>
                <a:cs typeface="Times New Roman" panose="02020603050405020304" pitchFamily="18" charset="0"/>
              </a:rPr>
              <a:t>мамырға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Көшпелі </a:t>
            </a:r>
            <a:r>
              <a:rPr lang="kk-KZ" sz="1200" kern="1400" dirty="0">
                <a:solidFill>
                  <a:srgbClr val="000000"/>
                </a:solidFill>
                <a:latin typeface="Times New Roman" panose="02020603050405020304" pitchFamily="18" charset="0"/>
                <a:ea typeface="Times New Roman" panose="02020603050405020304" pitchFamily="18" charset="0"/>
              </a:rPr>
              <a:t>бұлтты, күннің екінші жартысында аздаған жаңбыр жауады.  Оңтүстік-шығыстан жел соғады, күші 2-7 м/с. Ауа температурасы түнде 12-14, күндіз 29-31 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26 мамыр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25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26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Ашық</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Оңтүстік-шығыстан жел соғады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0-5 м/с. Ауа температурасы </a:t>
            </a:r>
            <a:r>
              <a:rPr lang="kk-KZ" sz="1200" dirty="0" smtClean="0">
                <a:latin typeface="Times New Roman" panose="02020603050405020304" pitchFamily="18" charset="0"/>
                <a:cs typeface="Times New Roman" panose="02020603050405020304" pitchFamily="18" charset="0"/>
              </a:rPr>
              <a:t>11-13</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3373575"/>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1.575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0144" y="2195329"/>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a:t>
            </a:r>
            <a:r>
              <a:rPr lang="kk-KZ" sz="1200" dirty="0" smtClean="0">
                <a:solidFill>
                  <a:prstClr val="black"/>
                </a:solidFill>
                <a:latin typeface="Times New Roman" panose="02020603050405020304" pitchFamily="18" charset="0"/>
                <a:cs typeface="Times New Roman" panose="02020603050405020304" pitchFamily="18" charset="0"/>
              </a:rPr>
              <a:t> мамырда, 26 мамырда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жиналуына</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көтеріңікі</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0144" y="3157361"/>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Әбдіғали Т.М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kk-KZ" altLang="x-none" sz="800">
                          <a:latin typeface="Times New Roman" panose="02020603050405020304" pitchFamily="18" charset="0"/>
                          <a:cs typeface="Times New Roman" panose="02020603050405020304" pitchFamily="18" charset="0"/>
                        </a:rPr>
                        <a:t> </a:t>
                      </a:r>
                      <a:r>
                        <a:rPr lang="en-US" altLang="x-none" sz="80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46623</TotalTime>
  <Words>522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6903</cp:revision>
  <cp:lastPrinted>2021-07-01T07:38:07Z</cp:lastPrinted>
  <dcterms:created xsi:type="dcterms:W3CDTF">2018-03-27T06:03:00Z</dcterms:created>
  <dcterms:modified xsi:type="dcterms:W3CDTF">2026-05-24T06:35:33Z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